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97" autoAdjust="0"/>
  </p:normalViewPr>
  <p:slideViewPr>
    <p:cSldViewPr>
      <p:cViewPr varScale="1">
        <p:scale>
          <a:sx n="107" d="100"/>
          <a:sy n="107" d="100"/>
        </p:scale>
        <p:origin x="1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2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F811-F9A9-4F59-89C3-1905E39B8748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49F63-2998-48DB-8E73-A5C994427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58907-1E31-4334-BE40-0E01E7FFE1C6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4D53-D27F-43C4-A5AD-015658BAB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4D53-D27F-43C4-A5AD-015658BAB3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ee-kindergarten-backgrounds-for-powerpoint-education-ppt-templates-intended-for-powerpoint-background-for-kindergar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542" y="0"/>
            <a:ext cx="9162542" cy="6858000"/>
          </a:xfrm>
        </p:spPr>
      </p:pic>
      <p:sp>
        <p:nvSpPr>
          <p:cNvPr id="6" name="TextBox 5"/>
          <p:cNvSpPr txBox="1"/>
          <p:nvPr/>
        </p:nvSpPr>
        <p:spPr>
          <a:xfrm>
            <a:off x="1857356" y="21429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8794" y="50004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с приоритетным осуществлением деятельности по художественно-эстетическому направлению развития детей  №7 «Колосок» с.Благодатное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Петровского  городского округа Ставропольского края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00037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07181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День здоровья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по острову здоровья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старших и подготовительных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0298" y="4572008"/>
            <a:ext cx="670145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3815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381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инструктор по физической культуре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Черненко А.И.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3815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05.04.2019г.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3815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635795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с.Благодатное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874-1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915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1261093798e8a74c1c0bc05a09d17fc_597b8282bf3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7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-zdorovia_5acdc672d0e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514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5.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4" y="0"/>
            <a:ext cx="91372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n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14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pelsin-ispaniya-kg-92383155888981_small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0_F_104832314_eUBhAUY1T0zFXvs8tjUsZaFVur3OfuMA.jpg"/>
          <p:cNvPicPr>
            <a:picLocks noGrp="1" noChangeAspect="1"/>
          </p:cNvPicPr>
          <p:nvPr>
            <p:ph idx="1"/>
          </p:nvPr>
        </p:nvPicPr>
        <p:blipFill>
          <a:blip r:embed="rId3"/>
          <a:srcRect b="41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63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ПК</cp:lastModifiedBy>
  <cp:revision>15</cp:revision>
  <dcterms:created xsi:type="dcterms:W3CDTF">2019-04-04T16:32:25Z</dcterms:created>
  <dcterms:modified xsi:type="dcterms:W3CDTF">2019-04-05T11:05:10Z</dcterms:modified>
</cp:coreProperties>
</file>